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0" r:id="rId3"/>
    <p:sldId id="280" r:id="rId4"/>
    <p:sldId id="281" r:id="rId5"/>
    <p:sldId id="275" r:id="rId6"/>
    <p:sldId id="261" r:id="rId7"/>
    <p:sldId id="263" r:id="rId8"/>
    <p:sldId id="264" r:id="rId9"/>
    <p:sldId id="265" r:id="rId10"/>
    <p:sldId id="272" r:id="rId11"/>
    <p:sldId id="267" r:id="rId12"/>
    <p:sldId id="266" r:id="rId13"/>
    <p:sldId id="270" r:id="rId14"/>
    <p:sldId id="269" r:id="rId15"/>
    <p:sldId id="259" r:id="rId16"/>
    <p:sldId id="271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DFF"/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audio" Target="file:///C:\Users\Minh%20Yen\Downloads\4_2.wma" TargetMode="External"/><Relationship Id="rId7" Type="http://schemas.openxmlformats.org/officeDocument/2006/relationships/image" Target="../media/image33.png"/><Relationship Id="rId12" Type="http://schemas.openxmlformats.org/officeDocument/2006/relationships/image" Target="../media/image28.png"/><Relationship Id="rId2" Type="http://schemas.openxmlformats.org/officeDocument/2006/relationships/audio" Target="file:///C:\Users\Minh%20Yen\Downloads\4_1.wma" TargetMode="External"/><Relationship Id="rId1" Type="http://schemas.openxmlformats.org/officeDocument/2006/relationships/audio" Target="file:///C:\Users\Minh%20Yen\Desktop\39%20Track%2039.wma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5" Type="http://schemas.openxmlformats.org/officeDocument/2006/relationships/audio" Target="file:///C:\Users\Minh%20Yen\Downloads\4_4.wma" TargetMode="External"/><Relationship Id="rId10" Type="http://schemas.openxmlformats.org/officeDocument/2006/relationships/image" Target="../media/image36.png"/><Relationship Id="rId4" Type="http://schemas.openxmlformats.org/officeDocument/2006/relationships/audio" Target="file:///C:\Users\Minh%20Yen\Downloads\4_3.wma" TargetMode="External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image" Target="../media/image40.jpeg"/><Relationship Id="rId12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9.jpeg"/><Relationship Id="rId5" Type="http://schemas.openxmlformats.org/officeDocument/2006/relationships/image" Target="../media/image22.jpeg"/><Relationship Id="rId10" Type="http://schemas.openxmlformats.org/officeDocument/2006/relationships/image" Target="../media/image46.jpeg"/><Relationship Id="rId4" Type="http://schemas.openxmlformats.org/officeDocument/2006/relationships/image" Target="../media/image12.jpe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Action%20Words%20-%20Talking%20Flashcards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file:///C:\Users\Minh%20Yen\Downloads\1b1.wma" TargetMode="External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audio" Target="file:///C:\Users\Minh%20Yen\Downloads\1a2.wma" TargetMode="External"/><Relationship Id="rId1" Type="http://schemas.openxmlformats.org/officeDocument/2006/relationships/audio" Target="file:///C:\Users\Minh%20Yen\Downloads\1a1.wma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audio" Target="file:///C:\Users\Minh%20Yen\Downloads\1b2.wma" TargetMode="External"/><Relationship Id="rId10" Type="http://schemas.openxmlformats.org/officeDocument/2006/relationships/image" Target="../media/image26.png"/><Relationship Id="rId4" Type="http://schemas.openxmlformats.org/officeDocument/2006/relationships/audio" Target="file:///C:\Users\Minh%20Yen\Downloads\1c.wma" TargetMode="Externa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648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WELLCOME TO OUR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Can he/she </a:t>
            </a:r>
            <a:r>
              <a:rPr lang="en-US" sz="4400" dirty="0" smtClean="0">
                <a:solidFill>
                  <a:srgbClr val="FF0000"/>
                </a:solidFill>
              </a:rPr>
              <a:t>play volleyball</a:t>
            </a:r>
            <a:r>
              <a:rPr lang="en-US" sz="4400" dirty="0" smtClean="0"/>
              <a:t>?</a:t>
            </a:r>
          </a:p>
          <a:p>
            <a:pPr algn="ctr">
              <a:buNone/>
            </a:pPr>
            <a:r>
              <a:rPr lang="en-US" sz="4400" dirty="0" smtClean="0"/>
              <a:t>Yes, he/she can</a:t>
            </a:r>
          </a:p>
          <a:p>
            <a:pPr algn="ctr">
              <a:buNone/>
            </a:pPr>
            <a:r>
              <a:rPr lang="en-US" sz="4400" dirty="0" smtClean="0"/>
              <a:t>No, he/she can’t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and number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Listen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number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39 Track 39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82000" y="1676400"/>
            <a:ext cx="304800" cy="304800"/>
          </a:xfrm>
          <a:prstGeom prst="rect">
            <a:avLst/>
          </a:prstGeom>
        </p:spPr>
      </p:pic>
      <p:pic>
        <p:nvPicPr>
          <p:cNvPr id="2050" name="Picture 2" descr="G:\image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47800"/>
            <a:ext cx="3886200" cy="2667000"/>
          </a:xfrm>
          <a:prstGeom prst="rect">
            <a:avLst/>
          </a:prstGeom>
          <a:noFill/>
        </p:spPr>
      </p:pic>
      <p:pic>
        <p:nvPicPr>
          <p:cNvPr id="2051" name="Picture 3" descr="G:\image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1447800"/>
            <a:ext cx="4114800" cy="2590800"/>
          </a:xfrm>
          <a:prstGeom prst="rect">
            <a:avLst/>
          </a:prstGeom>
          <a:noFill/>
        </p:spPr>
      </p:pic>
      <p:pic>
        <p:nvPicPr>
          <p:cNvPr id="2052" name="Picture 4" descr="G:\image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86200"/>
            <a:ext cx="4019550" cy="2971800"/>
          </a:xfrm>
          <a:prstGeom prst="rect">
            <a:avLst/>
          </a:prstGeom>
          <a:noFill/>
        </p:spPr>
      </p:pic>
      <p:pic>
        <p:nvPicPr>
          <p:cNvPr id="2053" name="Picture 5" descr="G:\image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3657600"/>
            <a:ext cx="4419600" cy="3200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162800" y="6019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3124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6019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3048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4" name="4_1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7543800" y="0"/>
            <a:ext cx="304800" cy="304800"/>
          </a:xfrm>
          <a:prstGeom prst="rect">
            <a:avLst/>
          </a:prstGeom>
        </p:spPr>
      </p:pic>
      <p:pic>
        <p:nvPicPr>
          <p:cNvPr id="15" name="4_2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tretch>
            <a:fillRect/>
          </a:stretch>
        </p:blipFill>
        <p:spPr>
          <a:xfrm>
            <a:off x="7543800" y="381000"/>
            <a:ext cx="304800" cy="304800"/>
          </a:xfrm>
          <a:prstGeom prst="rect">
            <a:avLst/>
          </a:prstGeom>
        </p:spPr>
      </p:pic>
      <p:pic>
        <p:nvPicPr>
          <p:cNvPr id="16" name="4_3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7543800" y="762000"/>
            <a:ext cx="304800" cy="304800"/>
          </a:xfrm>
          <a:prstGeom prst="rect">
            <a:avLst/>
          </a:prstGeom>
        </p:spPr>
      </p:pic>
      <p:pic>
        <p:nvPicPr>
          <p:cNvPr id="17" name="4_4.wm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/>
          <a:stretch>
            <a:fillRect/>
          </a:stretch>
        </p:blipFill>
        <p:spPr>
          <a:xfrm>
            <a:off x="7543800" y="1143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1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21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23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5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3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Can you….?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    Yes, I can                                No, I can’t                         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Game</a:t>
            </a:r>
          </a:p>
        </p:txBody>
      </p:sp>
      <p:sp>
        <p:nvSpPr>
          <p:cNvPr id="5" name="Smiley Face 4"/>
          <p:cNvSpPr/>
          <p:nvPr/>
        </p:nvSpPr>
        <p:spPr>
          <a:xfrm>
            <a:off x="685800" y="2590800"/>
            <a:ext cx="3200400" cy="2362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5334000" y="2590800"/>
            <a:ext cx="2971800" cy="2362200"/>
          </a:xfrm>
          <a:prstGeom prst="smileyFace">
            <a:avLst>
              <a:gd name="adj" fmla="val -465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59363"/>
          </a:xfrm>
        </p:spPr>
        <p:txBody>
          <a:bodyPr/>
          <a:lstStyle/>
          <a:p>
            <a:pPr algn="ctr">
              <a:buNone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Minh Yen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885950"/>
            <a:ext cx="2324100" cy="1866900"/>
          </a:xfrm>
          <a:prstGeom prst="rect">
            <a:avLst/>
          </a:prstGeom>
          <a:noFill/>
        </p:spPr>
      </p:pic>
      <p:pic>
        <p:nvPicPr>
          <p:cNvPr id="1027" name="Picture 3" descr="C:\Users\Minh Yen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828800"/>
            <a:ext cx="2228850" cy="2047875"/>
          </a:xfrm>
          <a:prstGeom prst="rect">
            <a:avLst/>
          </a:prstGeom>
          <a:noFill/>
        </p:spPr>
      </p:pic>
      <p:pic>
        <p:nvPicPr>
          <p:cNvPr id="1028" name="Picture 4" descr="C:\Users\Minh Yen\Desktop\download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752600"/>
            <a:ext cx="2057400" cy="2219325"/>
          </a:xfrm>
          <a:prstGeom prst="rect">
            <a:avLst/>
          </a:prstGeom>
          <a:noFill/>
        </p:spPr>
      </p:pic>
      <p:pic>
        <p:nvPicPr>
          <p:cNvPr id="1029" name="Picture 5" descr="C:\Users\Minh Yen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886200"/>
            <a:ext cx="1704975" cy="2247900"/>
          </a:xfrm>
          <a:prstGeom prst="rect">
            <a:avLst/>
          </a:prstGeom>
          <a:noFill/>
        </p:spPr>
      </p:pic>
      <p:pic>
        <p:nvPicPr>
          <p:cNvPr id="1030" name="Picture 6" descr="C:\Users\Minh Yen\Desktop\download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8325" y="3821113"/>
            <a:ext cx="2114550" cy="2162175"/>
          </a:xfrm>
          <a:prstGeom prst="rect">
            <a:avLst/>
          </a:prstGeom>
          <a:noFill/>
        </p:spPr>
      </p:pic>
      <p:pic>
        <p:nvPicPr>
          <p:cNvPr id="1031" name="Picture 7" descr="C:\Users\Minh Yen\Desktop\download (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3425" y="4114800"/>
            <a:ext cx="2495550" cy="1828800"/>
          </a:xfrm>
          <a:prstGeom prst="rect">
            <a:avLst/>
          </a:prstGeom>
          <a:noFill/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Can you…..?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dirty="0" err="1" smtClean="0"/>
              <a:t>he/She</a:t>
            </a:r>
            <a:r>
              <a:rPr lang="en-US" dirty="0" smtClean="0"/>
              <a:t>….?</a:t>
            </a:r>
            <a:endParaRPr lang="en-US" dirty="0"/>
          </a:p>
        </p:txBody>
      </p:sp>
      <p:pic>
        <p:nvPicPr>
          <p:cNvPr id="5" name="Picture 4" descr="C:\Users\Minh Yen\Desktop\download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2514600" cy="2095500"/>
          </a:xfrm>
          <a:prstGeom prst="rect">
            <a:avLst/>
          </a:prstGeom>
          <a:noFill/>
        </p:spPr>
      </p:pic>
      <p:pic>
        <p:nvPicPr>
          <p:cNvPr id="6" name="Picture 5" descr="C:\Users\Minh Yen\Desktop\download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371600"/>
            <a:ext cx="2209800" cy="2209800"/>
          </a:xfrm>
          <a:prstGeom prst="rect">
            <a:avLst/>
          </a:prstGeom>
          <a:noFill/>
        </p:spPr>
      </p:pic>
      <p:sp>
        <p:nvSpPr>
          <p:cNvPr id="4098" name="AutoShape 2" descr="Kết quả hình ảnh cho cartoon picture of a girl play guit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 descr="C:\Users\Minh Yen\Desktop\download (1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733800"/>
            <a:ext cx="2362200" cy="2562225"/>
          </a:xfrm>
          <a:prstGeom prst="rect">
            <a:avLst/>
          </a:prstGeom>
          <a:noFill/>
        </p:spPr>
      </p:pic>
      <p:pic>
        <p:nvPicPr>
          <p:cNvPr id="4100" name="Picture 4" descr="C:\Users\Minh Yen\Desktop\download (1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733800"/>
            <a:ext cx="2590800" cy="2647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Homework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981200"/>
            <a:ext cx="7620000" cy="41449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Do exercises in your workbook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Prepare new lesson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Minh Yen\Desktop\Thankyou_background_slide_ppt_by_Bella_Izzeti_hehehe.jpg"/>
          <p:cNvPicPr>
            <a:picLocks noChangeAspect="1" noChangeArrowheads="1"/>
          </p:cNvPicPr>
          <p:nvPr/>
        </p:nvPicPr>
        <p:blipFill>
          <a:blip r:embed="rId3">
            <a:lum bright="-13000" contrast="3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Comic Sans MS" pitchFamily="66" charset="0"/>
              </a:rPr>
              <a:t>Warm up</a:t>
            </a:r>
            <a:endParaRPr lang="en-US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593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What can you do?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Minh Yen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2324100" cy="1866900"/>
          </a:xfrm>
          <a:prstGeom prst="rect">
            <a:avLst/>
          </a:prstGeom>
          <a:noFill/>
        </p:spPr>
      </p:pic>
      <p:pic>
        <p:nvPicPr>
          <p:cNvPr id="1027" name="Picture 3" descr="C:\Users\Minh Yen\Desktop\downloa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752600"/>
            <a:ext cx="2228850" cy="2047875"/>
          </a:xfrm>
          <a:prstGeom prst="rect">
            <a:avLst/>
          </a:prstGeom>
          <a:noFill/>
        </p:spPr>
      </p:pic>
      <p:pic>
        <p:nvPicPr>
          <p:cNvPr id="1028" name="Picture 4" descr="C:\Users\Minh Yen\Desktop\download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1828800"/>
            <a:ext cx="1676400" cy="2057400"/>
          </a:xfrm>
          <a:prstGeom prst="rect">
            <a:avLst/>
          </a:prstGeom>
          <a:noFill/>
        </p:spPr>
      </p:pic>
      <p:pic>
        <p:nvPicPr>
          <p:cNvPr id="1029" name="Picture 5" descr="C:\Users\Minh Yen\Desktop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1704975" cy="2247900"/>
          </a:xfrm>
          <a:prstGeom prst="rect">
            <a:avLst/>
          </a:prstGeom>
          <a:noFill/>
        </p:spPr>
      </p:pic>
      <p:pic>
        <p:nvPicPr>
          <p:cNvPr id="1030" name="Picture 6" descr="C:\Users\Minh Yen\Desktop\download (3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3810000"/>
            <a:ext cx="1905000" cy="2162175"/>
          </a:xfrm>
          <a:prstGeom prst="rect">
            <a:avLst/>
          </a:prstGeom>
          <a:noFill/>
        </p:spPr>
      </p:pic>
      <p:pic>
        <p:nvPicPr>
          <p:cNvPr id="1031" name="Picture 7" descr="C:\Users\Minh Yen\Desktop\download (4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4114800"/>
            <a:ext cx="2286000" cy="182880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7010400" y="0"/>
            <a:ext cx="1905000" cy="1905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00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10400" y="0"/>
            <a:ext cx="1905000" cy="1905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01</a:t>
            </a:r>
            <a:endParaRPr lang="en-US" sz="8000" dirty="0"/>
          </a:p>
        </p:txBody>
      </p:sp>
      <p:sp>
        <p:nvSpPr>
          <p:cNvPr id="12" name="Oval 11"/>
          <p:cNvSpPr/>
          <p:nvPr/>
        </p:nvSpPr>
        <p:spPr>
          <a:xfrm>
            <a:off x="7010400" y="0"/>
            <a:ext cx="1905000" cy="1905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02</a:t>
            </a:r>
            <a:endParaRPr lang="en-US" sz="8000" dirty="0"/>
          </a:p>
        </p:txBody>
      </p:sp>
      <p:sp>
        <p:nvSpPr>
          <p:cNvPr id="13" name="Oval 12"/>
          <p:cNvSpPr/>
          <p:nvPr/>
        </p:nvSpPr>
        <p:spPr>
          <a:xfrm>
            <a:off x="7010400" y="0"/>
            <a:ext cx="1905000" cy="1905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03</a:t>
            </a:r>
            <a:endParaRPr lang="en-US" sz="8000" dirty="0"/>
          </a:p>
        </p:txBody>
      </p:sp>
      <p:sp>
        <p:nvSpPr>
          <p:cNvPr id="14" name="Oval 13"/>
          <p:cNvSpPr/>
          <p:nvPr/>
        </p:nvSpPr>
        <p:spPr>
          <a:xfrm>
            <a:off x="7010400" y="0"/>
            <a:ext cx="1905000" cy="1905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04</a:t>
            </a:r>
            <a:endParaRPr lang="en-US" sz="8000" dirty="0"/>
          </a:p>
        </p:txBody>
      </p:sp>
      <p:sp>
        <p:nvSpPr>
          <p:cNvPr id="15" name="Oval 14"/>
          <p:cNvSpPr/>
          <p:nvPr/>
        </p:nvSpPr>
        <p:spPr>
          <a:xfrm>
            <a:off x="7010400" y="0"/>
            <a:ext cx="1905000" cy="1905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05</a:t>
            </a:r>
            <a:endParaRPr lang="en-US" sz="8000" dirty="0"/>
          </a:p>
        </p:txBody>
      </p:sp>
      <p:sp>
        <p:nvSpPr>
          <p:cNvPr id="16" name="Oval 15"/>
          <p:cNvSpPr/>
          <p:nvPr/>
        </p:nvSpPr>
        <p:spPr>
          <a:xfrm>
            <a:off x="7010400" y="0"/>
            <a:ext cx="1905000" cy="1905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06</a:t>
            </a:r>
            <a:endParaRPr lang="en-US" sz="8000" dirty="0"/>
          </a:p>
        </p:txBody>
      </p:sp>
      <p:sp>
        <p:nvSpPr>
          <p:cNvPr id="17" name="Oval 16"/>
          <p:cNvSpPr/>
          <p:nvPr/>
        </p:nvSpPr>
        <p:spPr>
          <a:xfrm>
            <a:off x="7010400" y="0"/>
            <a:ext cx="1905000" cy="1905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07</a:t>
            </a:r>
            <a:endParaRPr lang="en-US" sz="8000" dirty="0"/>
          </a:p>
        </p:txBody>
      </p:sp>
      <p:sp>
        <p:nvSpPr>
          <p:cNvPr id="18" name="Oval 17"/>
          <p:cNvSpPr/>
          <p:nvPr/>
        </p:nvSpPr>
        <p:spPr>
          <a:xfrm>
            <a:off x="7010400" y="0"/>
            <a:ext cx="1905000" cy="1905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08</a:t>
            </a:r>
            <a:endParaRPr lang="en-US" sz="8000" dirty="0"/>
          </a:p>
        </p:txBody>
      </p:sp>
      <p:sp>
        <p:nvSpPr>
          <p:cNvPr id="19" name="Oval 18"/>
          <p:cNvSpPr/>
          <p:nvPr/>
        </p:nvSpPr>
        <p:spPr>
          <a:xfrm>
            <a:off x="7010400" y="0"/>
            <a:ext cx="1905000" cy="1905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09</a:t>
            </a:r>
            <a:endParaRPr lang="en-US" sz="8000" dirty="0"/>
          </a:p>
        </p:txBody>
      </p:sp>
      <p:sp>
        <p:nvSpPr>
          <p:cNvPr id="20" name="Oval 19"/>
          <p:cNvSpPr/>
          <p:nvPr/>
        </p:nvSpPr>
        <p:spPr>
          <a:xfrm>
            <a:off x="7010400" y="0"/>
            <a:ext cx="1905000" cy="1905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10</a:t>
            </a:r>
            <a:endParaRPr lang="en-US" sz="8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858000" y="914400"/>
            <a:ext cx="2286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858000" y="914400"/>
            <a:ext cx="2286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C:\Users\Minh Yen\Desktop\images (3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2514600"/>
            <a:ext cx="1685925" cy="2057400"/>
          </a:xfrm>
          <a:prstGeom prst="rect">
            <a:avLst/>
          </a:prstGeom>
          <a:noFill/>
        </p:spPr>
      </p:pic>
      <p:pic>
        <p:nvPicPr>
          <p:cNvPr id="25" name="Picture 2" descr="C:\Users\Minh Yen\Desktop\download (14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7400" y="4114800"/>
            <a:ext cx="1371600" cy="2095500"/>
          </a:xfrm>
          <a:prstGeom prst="rect">
            <a:avLst/>
          </a:prstGeom>
          <a:noFill/>
        </p:spPr>
      </p:pic>
      <p:pic>
        <p:nvPicPr>
          <p:cNvPr id="26" name="Picture 3" descr="C:\Users\Minh Yen\Desktop\images (4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67600" y="2743200"/>
            <a:ext cx="1676400" cy="2390775"/>
          </a:xfrm>
          <a:prstGeom prst="rect">
            <a:avLst/>
          </a:prstGeom>
          <a:noFill/>
        </p:spPr>
      </p:pic>
      <p:pic>
        <p:nvPicPr>
          <p:cNvPr id="27" name="Picture 5" descr="C:\Users\Minh Yen\Desktop\images (2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15200" y="4114800"/>
            <a:ext cx="18288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a 3"/>
          <p:cNvSpPr/>
          <p:nvPr/>
        </p:nvSpPr>
        <p:spPr>
          <a:xfrm>
            <a:off x="214313" y="152400"/>
            <a:ext cx="8715375" cy="6491289"/>
          </a:xfrm>
          <a:prstGeom prst="plaque">
            <a:avLst/>
          </a:prstGeom>
          <a:solidFill>
            <a:schemeClr val="bg1"/>
          </a:solidFill>
          <a:ln w="254000">
            <a:solidFill>
              <a:srgbClr val="639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051" name="WordArt 2"/>
          <p:cNvSpPr>
            <a:spLocks noChangeArrowheads="1" noChangeShapeType="1" noTextEdit="1"/>
          </p:cNvSpPr>
          <p:nvPr/>
        </p:nvSpPr>
        <p:spPr bwMode="auto">
          <a:xfrm>
            <a:off x="714375" y="1676400"/>
            <a:ext cx="7786688" cy="13954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Rounded MT Bold"/>
              </a:rPr>
              <a:t>UNIT 5: CAN YOU SWIM?</a:t>
            </a:r>
          </a:p>
          <a:p>
            <a:pPr algn="ctr"/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Rounded MT Bold"/>
              </a:rPr>
              <a:t>Lesson 2</a:t>
            </a:r>
            <a:endParaRPr lang="en-US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Arial Rounded MT Bold"/>
            </a:endParaRPr>
          </a:p>
        </p:txBody>
      </p:sp>
      <p:pic>
        <p:nvPicPr>
          <p:cNvPr id="2052" name="Imagem 7" descr="Imagem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5000625"/>
            <a:ext cx="20955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3"/>
          <p:cNvSpPr>
            <a:spLocks noChangeArrowheads="1" noChangeShapeType="1" noTextEdit="1"/>
          </p:cNvSpPr>
          <p:nvPr/>
        </p:nvSpPr>
        <p:spPr bwMode="auto">
          <a:xfrm rot="-879475">
            <a:off x="385763" y="2325688"/>
            <a:ext cx="4440237" cy="13668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ABILITIES</a:t>
            </a:r>
          </a:p>
        </p:txBody>
      </p:sp>
      <p:grpSp>
        <p:nvGrpSpPr>
          <p:cNvPr id="2" name="Grupo 18"/>
          <p:cNvGrpSpPr>
            <a:grpSpLocks/>
          </p:cNvGrpSpPr>
          <p:nvPr/>
        </p:nvGrpSpPr>
        <p:grpSpPr bwMode="auto">
          <a:xfrm>
            <a:off x="1214438" y="2786063"/>
            <a:ext cx="7286625" cy="3214687"/>
            <a:chOff x="1643063" y="3071813"/>
            <a:chExt cx="7286625" cy="3214687"/>
          </a:xfrm>
        </p:grpSpPr>
        <p:sp>
          <p:nvSpPr>
            <p:cNvPr id="8" name="Oval 7"/>
            <p:cNvSpPr/>
            <p:nvPr/>
          </p:nvSpPr>
          <p:spPr>
            <a:xfrm>
              <a:off x="1643063" y="4786313"/>
              <a:ext cx="1571625" cy="150018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9" name="Oval 8"/>
            <p:cNvSpPr/>
            <p:nvPr/>
          </p:nvSpPr>
          <p:spPr>
            <a:xfrm>
              <a:off x="3571875" y="4286250"/>
              <a:ext cx="1571625" cy="150018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0" name="Oval 9"/>
            <p:cNvSpPr/>
            <p:nvPr/>
          </p:nvSpPr>
          <p:spPr>
            <a:xfrm>
              <a:off x="5286375" y="3071813"/>
              <a:ext cx="1571625" cy="150018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1" name="Oval 10"/>
            <p:cNvSpPr/>
            <p:nvPr/>
          </p:nvSpPr>
          <p:spPr>
            <a:xfrm>
              <a:off x="7358063" y="3357563"/>
              <a:ext cx="1571625" cy="150018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3214688" y="5572125"/>
              <a:ext cx="911225" cy="231775"/>
            </a:xfrm>
            <a:custGeom>
              <a:avLst/>
              <a:gdLst>
                <a:gd name="connsiteX0" fmla="*/ 0 w 911784"/>
                <a:gd name="connsiteY0" fmla="*/ 0 h 232435"/>
                <a:gd name="connsiteX1" fmla="*/ 59635 w 911784"/>
                <a:gd name="connsiteY1" fmla="*/ 69574 h 232435"/>
                <a:gd name="connsiteX2" fmla="*/ 89452 w 911784"/>
                <a:gd name="connsiteY2" fmla="*/ 89452 h 232435"/>
                <a:gd name="connsiteX3" fmla="*/ 149087 w 911784"/>
                <a:gd name="connsiteY3" fmla="*/ 109330 h 232435"/>
                <a:gd name="connsiteX4" fmla="*/ 178904 w 911784"/>
                <a:gd name="connsiteY4" fmla="*/ 119270 h 232435"/>
                <a:gd name="connsiteX5" fmla="*/ 208722 w 911784"/>
                <a:gd name="connsiteY5" fmla="*/ 129209 h 232435"/>
                <a:gd name="connsiteX6" fmla="*/ 278296 w 911784"/>
                <a:gd name="connsiteY6" fmla="*/ 159026 h 232435"/>
                <a:gd name="connsiteX7" fmla="*/ 377687 w 911784"/>
                <a:gd name="connsiteY7" fmla="*/ 129209 h 232435"/>
                <a:gd name="connsiteX8" fmla="*/ 417443 w 911784"/>
                <a:gd name="connsiteY8" fmla="*/ 69574 h 232435"/>
                <a:gd name="connsiteX9" fmla="*/ 397565 w 911784"/>
                <a:gd name="connsiteY9" fmla="*/ 29817 h 232435"/>
                <a:gd name="connsiteX10" fmla="*/ 367748 w 911784"/>
                <a:gd name="connsiteY10" fmla="*/ 9939 h 232435"/>
                <a:gd name="connsiteX11" fmla="*/ 327991 w 911784"/>
                <a:gd name="connsiteY11" fmla="*/ 19878 h 232435"/>
                <a:gd name="connsiteX12" fmla="*/ 327991 w 911784"/>
                <a:gd name="connsiteY12" fmla="*/ 89452 h 232435"/>
                <a:gd name="connsiteX13" fmla="*/ 367748 w 911784"/>
                <a:gd name="connsiteY13" fmla="*/ 139148 h 232435"/>
                <a:gd name="connsiteX14" fmla="*/ 427382 w 911784"/>
                <a:gd name="connsiteY14" fmla="*/ 159026 h 232435"/>
                <a:gd name="connsiteX15" fmla="*/ 516835 w 911784"/>
                <a:gd name="connsiteY15" fmla="*/ 188843 h 232435"/>
                <a:gd name="connsiteX16" fmla="*/ 556591 w 911784"/>
                <a:gd name="connsiteY16" fmla="*/ 208722 h 232435"/>
                <a:gd name="connsiteX17" fmla="*/ 626165 w 911784"/>
                <a:gd name="connsiteY17" fmla="*/ 228600 h 232435"/>
                <a:gd name="connsiteX18" fmla="*/ 805069 w 911784"/>
                <a:gd name="connsiteY18" fmla="*/ 208722 h 232435"/>
                <a:gd name="connsiteX19" fmla="*/ 834887 w 911784"/>
                <a:gd name="connsiteY19" fmla="*/ 188843 h 232435"/>
                <a:gd name="connsiteX20" fmla="*/ 904461 w 911784"/>
                <a:gd name="connsiteY20" fmla="*/ 159026 h 23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1784" h="232435">
                  <a:moveTo>
                    <a:pt x="0" y="0"/>
                  </a:moveTo>
                  <a:cubicBezTo>
                    <a:pt x="17985" y="26977"/>
                    <a:pt x="30713" y="50293"/>
                    <a:pt x="59635" y="69574"/>
                  </a:cubicBezTo>
                  <a:cubicBezTo>
                    <a:pt x="69574" y="76200"/>
                    <a:pt x="78536" y="84601"/>
                    <a:pt x="89452" y="89452"/>
                  </a:cubicBezTo>
                  <a:cubicBezTo>
                    <a:pt x="108600" y="97962"/>
                    <a:pt x="129209" y="102704"/>
                    <a:pt x="149087" y="109330"/>
                  </a:cubicBezTo>
                  <a:lnTo>
                    <a:pt x="178904" y="119270"/>
                  </a:lnTo>
                  <a:lnTo>
                    <a:pt x="208722" y="129209"/>
                  </a:lnTo>
                  <a:cubicBezTo>
                    <a:pt x="229701" y="143195"/>
                    <a:pt x="250055" y="161593"/>
                    <a:pt x="278296" y="159026"/>
                  </a:cubicBezTo>
                  <a:cubicBezTo>
                    <a:pt x="293938" y="157604"/>
                    <a:pt x="352790" y="137508"/>
                    <a:pt x="377687" y="129209"/>
                  </a:cubicBezTo>
                  <a:cubicBezTo>
                    <a:pt x="390789" y="116106"/>
                    <a:pt x="421039" y="94745"/>
                    <a:pt x="417443" y="69574"/>
                  </a:cubicBezTo>
                  <a:cubicBezTo>
                    <a:pt x="415348" y="54906"/>
                    <a:pt x="407050" y="41199"/>
                    <a:pt x="397565" y="29817"/>
                  </a:cubicBezTo>
                  <a:cubicBezTo>
                    <a:pt x="389918" y="20640"/>
                    <a:pt x="377687" y="16565"/>
                    <a:pt x="367748" y="9939"/>
                  </a:cubicBezTo>
                  <a:cubicBezTo>
                    <a:pt x="354496" y="13252"/>
                    <a:pt x="338658" y="11345"/>
                    <a:pt x="327991" y="19878"/>
                  </a:cubicBezTo>
                  <a:cubicBezTo>
                    <a:pt x="308812" y="35221"/>
                    <a:pt x="321926" y="75300"/>
                    <a:pt x="327991" y="89452"/>
                  </a:cubicBezTo>
                  <a:cubicBezTo>
                    <a:pt x="331823" y="98392"/>
                    <a:pt x="356088" y="133318"/>
                    <a:pt x="367748" y="139148"/>
                  </a:cubicBezTo>
                  <a:cubicBezTo>
                    <a:pt x="386489" y="148518"/>
                    <a:pt x="427382" y="159026"/>
                    <a:pt x="427382" y="159026"/>
                  </a:cubicBezTo>
                  <a:cubicBezTo>
                    <a:pt x="469460" y="201102"/>
                    <a:pt x="423902" y="163497"/>
                    <a:pt x="516835" y="188843"/>
                  </a:cubicBezTo>
                  <a:cubicBezTo>
                    <a:pt x="531129" y="192742"/>
                    <a:pt x="542973" y="202885"/>
                    <a:pt x="556591" y="208722"/>
                  </a:cubicBezTo>
                  <a:cubicBezTo>
                    <a:pt x="576550" y="217276"/>
                    <a:pt x="605995" y="223557"/>
                    <a:pt x="626165" y="228600"/>
                  </a:cubicBezTo>
                  <a:cubicBezTo>
                    <a:pt x="644787" y="227359"/>
                    <a:pt x="757644" y="232435"/>
                    <a:pt x="805069" y="208722"/>
                  </a:cubicBezTo>
                  <a:cubicBezTo>
                    <a:pt x="815753" y="203380"/>
                    <a:pt x="823971" y="193695"/>
                    <a:pt x="834887" y="188843"/>
                  </a:cubicBezTo>
                  <a:cubicBezTo>
                    <a:pt x="911784" y="154667"/>
                    <a:pt x="876840" y="186647"/>
                    <a:pt x="904461" y="159026"/>
                  </a:cubicBezTo>
                </a:path>
              </a:pathLst>
            </a:cu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4730750" y="3368675"/>
              <a:ext cx="695325" cy="995363"/>
            </a:xfrm>
            <a:custGeom>
              <a:avLst/>
              <a:gdLst>
                <a:gd name="connsiteX0" fmla="*/ 59635 w 695739"/>
                <a:gd name="connsiteY0" fmla="*/ 993913 h 993913"/>
                <a:gd name="connsiteX1" fmla="*/ 0 w 695739"/>
                <a:gd name="connsiteY1" fmla="*/ 844826 h 993913"/>
                <a:gd name="connsiteX2" fmla="*/ 9939 w 695739"/>
                <a:gd name="connsiteY2" fmla="*/ 526774 h 993913"/>
                <a:gd name="connsiteX3" fmla="*/ 19878 w 695739"/>
                <a:gd name="connsiteY3" fmla="*/ 496957 h 993913"/>
                <a:gd name="connsiteX4" fmla="*/ 49696 w 695739"/>
                <a:gd name="connsiteY4" fmla="*/ 487018 h 993913"/>
                <a:gd name="connsiteX5" fmla="*/ 89452 w 695739"/>
                <a:gd name="connsiteY5" fmla="*/ 457200 h 993913"/>
                <a:gd name="connsiteX6" fmla="*/ 149087 w 695739"/>
                <a:gd name="connsiteY6" fmla="*/ 437322 h 993913"/>
                <a:gd name="connsiteX7" fmla="*/ 268357 w 695739"/>
                <a:gd name="connsiteY7" fmla="*/ 447261 h 993913"/>
                <a:gd name="connsiteX8" fmla="*/ 417444 w 695739"/>
                <a:gd name="connsiteY8" fmla="*/ 556592 h 993913"/>
                <a:gd name="connsiteX9" fmla="*/ 437322 w 695739"/>
                <a:gd name="connsiteY9" fmla="*/ 596348 h 993913"/>
                <a:gd name="connsiteX10" fmla="*/ 367748 w 695739"/>
                <a:gd name="connsiteY10" fmla="*/ 616226 h 993913"/>
                <a:gd name="connsiteX11" fmla="*/ 308113 w 695739"/>
                <a:gd name="connsiteY11" fmla="*/ 606287 h 993913"/>
                <a:gd name="connsiteX12" fmla="*/ 258417 w 695739"/>
                <a:gd name="connsiteY12" fmla="*/ 566531 h 993913"/>
                <a:gd name="connsiteX13" fmla="*/ 238539 w 695739"/>
                <a:gd name="connsiteY13" fmla="*/ 516835 h 993913"/>
                <a:gd name="connsiteX14" fmla="*/ 218661 w 695739"/>
                <a:gd name="connsiteY14" fmla="*/ 477078 h 993913"/>
                <a:gd name="connsiteX15" fmla="*/ 248478 w 695739"/>
                <a:gd name="connsiteY15" fmla="*/ 337931 h 993913"/>
                <a:gd name="connsiteX16" fmla="*/ 258417 w 695739"/>
                <a:gd name="connsiteY16" fmla="*/ 308113 h 993913"/>
                <a:gd name="connsiteX17" fmla="*/ 288235 w 695739"/>
                <a:gd name="connsiteY17" fmla="*/ 278296 h 993913"/>
                <a:gd name="connsiteX18" fmla="*/ 318052 w 695739"/>
                <a:gd name="connsiteY18" fmla="*/ 228600 h 993913"/>
                <a:gd name="connsiteX19" fmla="*/ 337931 w 695739"/>
                <a:gd name="connsiteY19" fmla="*/ 208722 h 993913"/>
                <a:gd name="connsiteX20" fmla="*/ 417444 w 695739"/>
                <a:gd name="connsiteY20" fmla="*/ 149087 h 993913"/>
                <a:gd name="connsiteX21" fmla="*/ 457200 w 695739"/>
                <a:gd name="connsiteY21" fmla="*/ 129209 h 993913"/>
                <a:gd name="connsiteX22" fmla="*/ 566531 w 695739"/>
                <a:gd name="connsiteY22" fmla="*/ 49696 h 993913"/>
                <a:gd name="connsiteX23" fmla="*/ 646044 w 695739"/>
                <a:gd name="connsiteY23" fmla="*/ 19878 h 993913"/>
                <a:gd name="connsiteX24" fmla="*/ 695739 w 695739"/>
                <a:gd name="connsiteY24" fmla="*/ 0 h 99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5739" h="993913">
                  <a:moveTo>
                    <a:pt x="59635" y="993913"/>
                  </a:moveTo>
                  <a:cubicBezTo>
                    <a:pt x="2935" y="908863"/>
                    <a:pt x="25061" y="957600"/>
                    <a:pt x="0" y="844826"/>
                  </a:cubicBezTo>
                  <a:cubicBezTo>
                    <a:pt x="3313" y="738809"/>
                    <a:pt x="3888" y="632670"/>
                    <a:pt x="9939" y="526774"/>
                  </a:cubicBezTo>
                  <a:cubicBezTo>
                    <a:pt x="10537" y="516314"/>
                    <a:pt x="12470" y="504365"/>
                    <a:pt x="19878" y="496957"/>
                  </a:cubicBezTo>
                  <a:cubicBezTo>
                    <a:pt x="27286" y="489549"/>
                    <a:pt x="39757" y="490331"/>
                    <a:pt x="49696" y="487018"/>
                  </a:cubicBezTo>
                  <a:cubicBezTo>
                    <a:pt x="62948" y="477079"/>
                    <a:pt x="74636" y="464608"/>
                    <a:pt x="89452" y="457200"/>
                  </a:cubicBezTo>
                  <a:cubicBezTo>
                    <a:pt x="108193" y="447829"/>
                    <a:pt x="149087" y="437322"/>
                    <a:pt x="149087" y="437322"/>
                  </a:cubicBezTo>
                  <a:cubicBezTo>
                    <a:pt x="188844" y="440635"/>
                    <a:pt x="229005" y="440702"/>
                    <a:pt x="268357" y="447261"/>
                  </a:cubicBezTo>
                  <a:cubicBezTo>
                    <a:pt x="330677" y="457648"/>
                    <a:pt x="388278" y="498261"/>
                    <a:pt x="417444" y="556592"/>
                  </a:cubicBezTo>
                  <a:lnTo>
                    <a:pt x="437322" y="596348"/>
                  </a:lnTo>
                  <a:cubicBezTo>
                    <a:pt x="423262" y="601034"/>
                    <a:pt x="380227" y="616226"/>
                    <a:pt x="367748" y="616226"/>
                  </a:cubicBezTo>
                  <a:cubicBezTo>
                    <a:pt x="347595" y="616226"/>
                    <a:pt x="327991" y="609600"/>
                    <a:pt x="308113" y="606287"/>
                  </a:cubicBezTo>
                  <a:cubicBezTo>
                    <a:pt x="291548" y="593035"/>
                    <a:pt x="271441" y="583276"/>
                    <a:pt x="258417" y="566531"/>
                  </a:cubicBezTo>
                  <a:cubicBezTo>
                    <a:pt x="247463" y="552448"/>
                    <a:pt x="245785" y="533139"/>
                    <a:pt x="238539" y="516835"/>
                  </a:cubicBezTo>
                  <a:cubicBezTo>
                    <a:pt x="232522" y="503295"/>
                    <a:pt x="225287" y="490330"/>
                    <a:pt x="218661" y="477078"/>
                  </a:cubicBezTo>
                  <a:cubicBezTo>
                    <a:pt x="226269" y="439038"/>
                    <a:pt x="236388" y="380245"/>
                    <a:pt x="248478" y="337931"/>
                  </a:cubicBezTo>
                  <a:cubicBezTo>
                    <a:pt x="251356" y="327857"/>
                    <a:pt x="252605" y="316830"/>
                    <a:pt x="258417" y="308113"/>
                  </a:cubicBezTo>
                  <a:cubicBezTo>
                    <a:pt x="266214" y="296418"/>
                    <a:pt x="279801" y="289541"/>
                    <a:pt x="288235" y="278296"/>
                  </a:cubicBezTo>
                  <a:cubicBezTo>
                    <a:pt x="299826" y="262841"/>
                    <a:pt x="306823" y="244320"/>
                    <a:pt x="318052" y="228600"/>
                  </a:cubicBezTo>
                  <a:cubicBezTo>
                    <a:pt x="323499" y="220975"/>
                    <a:pt x="330614" y="214576"/>
                    <a:pt x="337931" y="208722"/>
                  </a:cubicBezTo>
                  <a:cubicBezTo>
                    <a:pt x="363802" y="188026"/>
                    <a:pt x="389878" y="167465"/>
                    <a:pt x="417444" y="149087"/>
                  </a:cubicBezTo>
                  <a:cubicBezTo>
                    <a:pt x="429772" y="140868"/>
                    <a:pt x="444872" y="137428"/>
                    <a:pt x="457200" y="129209"/>
                  </a:cubicBezTo>
                  <a:cubicBezTo>
                    <a:pt x="488175" y="108559"/>
                    <a:pt x="531338" y="62894"/>
                    <a:pt x="566531" y="49696"/>
                  </a:cubicBezTo>
                  <a:lnTo>
                    <a:pt x="646044" y="19878"/>
                  </a:lnTo>
                  <a:cubicBezTo>
                    <a:pt x="691079" y="3502"/>
                    <a:pt x="660699" y="17520"/>
                    <a:pt x="695739" y="0"/>
                  </a:cubicBez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6694488" y="4283075"/>
              <a:ext cx="944562" cy="468313"/>
            </a:xfrm>
            <a:custGeom>
              <a:avLst/>
              <a:gdLst>
                <a:gd name="connsiteX0" fmla="*/ 3878 w 944195"/>
                <a:gd name="connsiteY0" fmla="*/ 0 h 467139"/>
                <a:gd name="connsiteX1" fmla="*/ 33695 w 944195"/>
                <a:gd name="connsiteY1" fmla="*/ 119270 h 467139"/>
                <a:gd name="connsiteX2" fmla="*/ 43634 w 944195"/>
                <a:gd name="connsiteY2" fmla="*/ 149087 h 467139"/>
                <a:gd name="connsiteX3" fmla="*/ 83391 w 944195"/>
                <a:gd name="connsiteY3" fmla="*/ 178905 h 467139"/>
                <a:gd name="connsiteX4" fmla="*/ 143026 w 944195"/>
                <a:gd name="connsiteY4" fmla="*/ 218661 h 467139"/>
                <a:gd name="connsiteX5" fmla="*/ 222539 w 944195"/>
                <a:gd name="connsiteY5" fmla="*/ 238539 h 467139"/>
                <a:gd name="connsiteX6" fmla="*/ 242417 w 944195"/>
                <a:gd name="connsiteY6" fmla="*/ 258418 h 467139"/>
                <a:gd name="connsiteX7" fmla="*/ 361687 w 944195"/>
                <a:gd name="connsiteY7" fmla="*/ 218661 h 467139"/>
                <a:gd name="connsiteX8" fmla="*/ 361687 w 944195"/>
                <a:gd name="connsiteY8" fmla="*/ 89452 h 467139"/>
                <a:gd name="connsiteX9" fmla="*/ 272234 w 944195"/>
                <a:gd name="connsiteY9" fmla="*/ 99392 h 467139"/>
                <a:gd name="connsiteX10" fmla="*/ 242417 w 944195"/>
                <a:gd name="connsiteY10" fmla="*/ 188844 h 467139"/>
                <a:gd name="connsiteX11" fmla="*/ 252356 w 944195"/>
                <a:gd name="connsiteY11" fmla="*/ 268357 h 467139"/>
                <a:gd name="connsiteX12" fmla="*/ 272234 w 944195"/>
                <a:gd name="connsiteY12" fmla="*/ 308113 h 467139"/>
                <a:gd name="connsiteX13" fmla="*/ 351747 w 944195"/>
                <a:gd name="connsiteY13" fmla="*/ 397565 h 467139"/>
                <a:gd name="connsiteX14" fmla="*/ 381565 w 944195"/>
                <a:gd name="connsiteY14" fmla="*/ 407505 h 467139"/>
                <a:gd name="connsiteX15" fmla="*/ 461078 w 944195"/>
                <a:gd name="connsiteY15" fmla="*/ 447261 h 467139"/>
                <a:gd name="connsiteX16" fmla="*/ 540591 w 944195"/>
                <a:gd name="connsiteY16" fmla="*/ 467139 h 467139"/>
                <a:gd name="connsiteX17" fmla="*/ 779130 w 944195"/>
                <a:gd name="connsiteY17" fmla="*/ 447261 h 467139"/>
                <a:gd name="connsiteX18" fmla="*/ 898400 w 944195"/>
                <a:gd name="connsiteY18" fmla="*/ 407505 h 467139"/>
                <a:gd name="connsiteX19" fmla="*/ 938156 w 944195"/>
                <a:gd name="connsiteY19" fmla="*/ 397565 h 46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44195" h="467139">
                  <a:moveTo>
                    <a:pt x="3878" y="0"/>
                  </a:moveTo>
                  <a:cubicBezTo>
                    <a:pt x="19029" y="121211"/>
                    <a:pt x="0" y="40647"/>
                    <a:pt x="33695" y="119270"/>
                  </a:cubicBezTo>
                  <a:cubicBezTo>
                    <a:pt x="37822" y="128900"/>
                    <a:pt x="36927" y="141039"/>
                    <a:pt x="43634" y="149087"/>
                  </a:cubicBezTo>
                  <a:cubicBezTo>
                    <a:pt x="54239" y="161813"/>
                    <a:pt x="69820" y="169405"/>
                    <a:pt x="83391" y="178905"/>
                  </a:cubicBezTo>
                  <a:cubicBezTo>
                    <a:pt x="102963" y="192605"/>
                    <a:pt x="119849" y="212867"/>
                    <a:pt x="143026" y="218661"/>
                  </a:cubicBezTo>
                  <a:lnTo>
                    <a:pt x="222539" y="238539"/>
                  </a:lnTo>
                  <a:cubicBezTo>
                    <a:pt x="229165" y="245165"/>
                    <a:pt x="233046" y="258418"/>
                    <a:pt x="242417" y="258418"/>
                  </a:cubicBezTo>
                  <a:cubicBezTo>
                    <a:pt x="309823" y="258418"/>
                    <a:pt x="319636" y="246694"/>
                    <a:pt x="361687" y="218661"/>
                  </a:cubicBezTo>
                  <a:cubicBezTo>
                    <a:pt x="374092" y="181445"/>
                    <a:pt x="398292" y="122397"/>
                    <a:pt x="361687" y="89452"/>
                  </a:cubicBezTo>
                  <a:cubicBezTo>
                    <a:pt x="339387" y="69382"/>
                    <a:pt x="302052" y="96079"/>
                    <a:pt x="272234" y="99392"/>
                  </a:cubicBezTo>
                  <a:cubicBezTo>
                    <a:pt x="256066" y="131727"/>
                    <a:pt x="242417" y="150309"/>
                    <a:pt x="242417" y="188844"/>
                  </a:cubicBezTo>
                  <a:cubicBezTo>
                    <a:pt x="242417" y="215555"/>
                    <a:pt x="245878" y="242444"/>
                    <a:pt x="252356" y="268357"/>
                  </a:cubicBezTo>
                  <a:cubicBezTo>
                    <a:pt x="255949" y="282731"/>
                    <a:pt x="264883" y="295249"/>
                    <a:pt x="272234" y="308113"/>
                  </a:cubicBezTo>
                  <a:cubicBezTo>
                    <a:pt x="287833" y="335410"/>
                    <a:pt x="330436" y="390461"/>
                    <a:pt x="351747" y="397565"/>
                  </a:cubicBezTo>
                  <a:cubicBezTo>
                    <a:pt x="361686" y="400878"/>
                    <a:pt x="372027" y="403170"/>
                    <a:pt x="381565" y="407505"/>
                  </a:cubicBezTo>
                  <a:cubicBezTo>
                    <a:pt x="408542" y="419767"/>
                    <a:pt x="432021" y="441450"/>
                    <a:pt x="461078" y="447261"/>
                  </a:cubicBezTo>
                  <a:cubicBezTo>
                    <a:pt x="521047" y="459255"/>
                    <a:pt x="494748" y="451858"/>
                    <a:pt x="540591" y="467139"/>
                  </a:cubicBezTo>
                  <a:cubicBezTo>
                    <a:pt x="634211" y="461938"/>
                    <a:pt x="696146" y="465043"/>
                    <a:pt x="779130" y="447261"/>
                  </a:cubicBezTo>
                  <a:cubicBezTo>
                    <a:pt x="944195" y="411890"/>
                    <a:pt x="795605" y="446054"/>
                    <a:pt x="898400" y="407505"/>
                  </a:cubicBezTo>
                  <a:cubicBezTo>
                    <a:pt x="911190" y="402709"/>
                    <a:pt x="938156" y="397565"/>
                    <a:pt x="938156" y="397565"/>
                  </a:cubicBezTo>
                </a:path>
              </a:pathLst>
            </a:cu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</p:grpSp>
      <p:pic>
        <p:nvPicPr>
          <p:cNvPr id="2055" name="Imagem 5" descr="http://www.fotosearch.com/bthumb/CSP/CSP069/069128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4714875"/>
            <a:ext cx="1128712" cy="12049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056" name="Imagem 12" descr="http://www.fotosearch.com/bthumb/CSP/CSP029/029816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4143375"/>
            <a:ext cx="1095375" cy="11953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057" name="Imagem 7" descr="http://www.fotosearch.com/bthumb/CSP/CSP028/028959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2928938"/>
            <a:ext cx="1123950" cy="12541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058" name="Imagem 1" descr="http://www.fotosearch.com/bthumb/CSP/CSP033/033414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3143250"/>
            <a:ext cx="1095375" cy="12541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059" name="Imagem 21" descr="retrosml_jpg1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94" t="13541" r="25694" b="13541"/>
          <a:stretch>
            <a:fillRect/>
          </a:stretch>
        </p:blipFill>
        <p:spPr bwMode="auto">
          <a:xfrm>
            <a:off x="214313" y="142875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2" descr="retrosml_jpg1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94" t="13541" r="25694" b="13541"/>
          <a:stretch>
            <a:fillRect/>
          </a:stretch>
        </p:blipFill>
        <p:spPr bwMode="auto">
          <a:xfrm>
            <a:off x="8286750" y="214313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Imagem 23" descr="retrosml_jpg1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94" t="13541" r="25694" b="13541"/>
          <a:stretch>
            <a:fillRect/>
          </a:stretch>
        </p:blipFill>
        <p:spPr bwMode="auto">
          <a:xfrm>
            <a:off x="214313" y="6000750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Imagem 24" descr="retrosml_jpg1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94" t="13541" r="25694" b="13541"/>
          <a:stretch>
            <a:fillRect/>
          </a:stretch>
        </p:blipFill>
        <p:spPr bwMode="auto">
          <a:xfrm>
            <a:off x="8286750" y="6072188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Comic Sans MS" pitchFamily="66" charset="0"/>
              </a:rPr>
              <a:t>Warm up</a:t>
            </a:r>
            <a:endParaRPr lang="en-US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593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What can you do?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  <a:latin typeface="Comic Sans MS" pitchFamily="66" charset="0"/>
              <a:hlinkClick r:id="rId2" action="ppaction://hlinkfile"/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  <a:latin typeface="Comic Sans MS" pitchFamily="66" charset="0"/>
              <a:hlinkClick r:id="rId2" action="ppaction://hlinkfile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2" action="ppaction://hlinkfile"/>
              </a:rPr>
              <a:t>Action Words - Talking Flashcards.mp4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0"/>
            <a:ext cx="7543800" cy="6705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00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0"/>
            <a:ext cx="7543800" cy="6705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01</a:t>
            </a:r>
            <a:endParaRPr lang="en-US" sz="8000" dirty="0"/>
          </a:p>
        </p:txBody>
      </p:sp>
      <p:sp>
        <p:nvSpPr>
          <p:cNvPr id="6" name="Oval 5"/>
          <p:cNvSpPr/>
          <p:nvPr/>
        </p:nvSpPr>
        <p:spPr>
          <a:xfrm>
            <a:off x="457200" y="0"/>
            <a:ext cx="7543800" cy="6705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02</a:t>
            </a:r>
            <a:endParaRPr lang="en-US" sz="8000" dirty="0"/>
          </a:p>
        </p:txBody>
      </p:sp>
      <p:sp>
        <p:nvSpPr>
          <p:cNvPr id="7" name="Oval 6"/>
          <p:cNvSpPr/>
          <p:nvPr/>
        </p:nvSpPr>
        <p:spPr>
          <a:xfrm>
            <a:off x="457200" y="0"/>
            <a:ext cx="7543800" cy="6705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03</a:t>
            </a:r>
            <a:endParaRPr lang="en-US" sz="8000" dirty="0"/>
          </a:p>
        </p:txBody>
      </p:sp>
      <p:sp>
        <p:nvSpPr>
          <p:cNvPr id="8" name="Oval 7"/>
          <p:cNvSpPr/>
          <p:nvPr/>
        </p:nvSpPr>
        <p:spPr>
          <a:xfrm>
            <a:off x="457200" y="0"/>
            <a:ext cx="7543800" cy="6705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04</a:t>
            </a:r>
            <a:endParaRPr lang="en-US" sz="8000" dirty="0"/>
          </a:p>
        </p:txBody>
      </p:sp>
      <p:sp>
        <p:nvSpPr>
          <p:cNvPr id="9" name="Oval 8"/>
          <p:cNvSpPr/>
          <p:nvPr/>
        </p:nvSpPr>
        <p:spPr>
          <a:xfrm>
            <a:off x="457200" y="0"/>
            <a:ext cx="7543800" cy="6705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05</a:t>
            </a:r>
            <a:endParaRPr lang="en-US" sz="8000" dirty="0"/>
          </a:p>
        </p:txBody>
      </p:sp>
      <p:sp>
        <p:nvSpPr>
          <p:cNvPr id="10" name="Oval 9"/>
          <p:cNvSpPr/>
          <p:nvPr/>
        </p:nvSpPr>
        <p:spPr>
          <a:xfrm>
            <a:off x="457200" y="0"/>
            <a:ext cx="7543800" cy="6705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06</a:t>
            </a:r>
            <a:endParaRPr lang="en-US" sz="8000" dirty="0"/>
          </a:p>
        </p:txBody>
      </p:sp>
      <p:sp>
        <p:nvSpPr>
          <p:cNvPr id="11" name="Oval 10"/>
          <p:cNvSpPr/>
          <p:nvPr/>
        </p:nvSpPr>
        <p:spPr>
          <a:xfrm>
            <a:off x="457200" y="0"/>
            <a:ext cx="7543800" cy="6705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07</a:t>
            </a:r>
            <a:endParaRPr lang="en-US" sz="8000" dirty="0"/>
          </a:p>
        </p:txBody>
      </p:sp>
      <p:sp>
        <p:nvSpPr>
          <p:cNvPr id="12" name="Oval 11"/>
          <p:cNvSpPr/>
          <p:nvPr/>
        </p:nvSpPr>
        <p:spPr>
          <a:xfrm>
            <a:off x="457200" y="0"/>
            <a:ext cx="7543800" cy="6705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08</a:t>
            </a:r>
            <a:endParaRPr lang="en-US" sz="8000" dirty="0"/>
          </a:p>
        </p:txBody>
      </p:sp>
      <p:sp>
        <p:nvSpPr>
          <p:cNvPr id="13" name="Oval 12"/>
          <p:cNvSpPr/>
          <p:nvPr/>
        </p:nvSpPr>
        <p:spPr>
          <a:xfrm>
            <a:off x="457200" y="0"/>
            <a:ext cx="7543800" cy="6705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09</a:t>
            </a:r>
            <a:endParaRPr lang="en-US" sz="8000" dirty="0"/>
          </a:p>
        </p:txBody>
      </p:sp>
      <p:sp>
        <p:nvSpPr>
          <p:cNvPr id="14" name="Oval 13"/>
          <p:cNvSpPr/>
          <p:nvPr/>
        </p:nvSpPr>
        <p:spPr>
          <a:xfrm>
            <a:off x="457200" y="0"/>
            <a:ext cx="7543800" cy="6705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/>
              <a:t>10</a:t>
            </a:r>
            <a:endParaRPr lang="en-US" sz="250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3276600"/>
            <a:ext cx="8534400" cy="762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23900" y="3314700"/>
            <a:ext cx="70866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 Yen\Desktop\download (1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1600200" cy="2162175"/>
          </a:xfrm>
          <a:prstGeom prst="rect">
            <a:avLst/>
          </a:prstGeom>
          <a:noFill/>
        </p:spPr>
      </p:pic>
      <p:pic>
        <p:nvPicPr>
          <p:cNvPr id="1027" name="Picture 3" descr="C:\Users\Minh Yen\Desktop\download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0"/>
            <a:ext cx="1524000" cy="2133600"/>
          </a:xfrm>
          <a:prstGeom prst="rect">
            <a:avLst/>
          </a:prstGeom>
          <a:noFill/>
        </p:spPr>
      </p:pic>
      <p:pic>
        <p:nvPicPr>
          <p:cNvPr id="1028" name="Picture 4" descr="C:\Users\Minh Yen\Desktop\download (1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0"/>
            <a:ext cx="1828800" cy="2209800"/>
          </a:xfrm>
          <a:prstGeom prst="rect">
            <a:avLst/>
          </a:prstGeom>
          <a:noFill/>
        </p:spPr>
      </p:pic>
      <p:pic>
        <p:nvPicPr>
          <p:cNvPr id="1030" name="Picture 6" descr="Kết quả hình ảnh cho cartoon picture of fly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0"/>
            <a:ext cx="1905000" cy="2209800"/>
          </a:xfrm>
          <a:prstGeom prst="rect">
            <a:avLst/>
          </a:prstGeom>
          <a:noFill/>
        </p:spPr>
      </p:pic>
      <p:pic>
        <p:nvPicPr>
          <p:cNvPr id="1031" name="Picture 7" descr="C:\Users\Minh Yen\Desktop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9900" y="0"/>
            <a:ext cx="2324100" cy="1866900"/>
          </a:xfrm>
          <a:prstGeom prst="rect">
            <a:avLst/>
          </a:prstGeom>
          <a:noFill/>
        </p:spPr>
      </p:pic>
      <p:pic>
        <p:nvPicPr>
          <p:cNvPr id="1032" name="Picture 8" descr="C:\Users\Minh Yen\Desktop\download (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86000"/>
            <a:ext cx="2286000" cy="1828800"/>
          </a:xfrm>
          <a:prstGeom prst="rect">
            <a:avLst/>
          </a:prstGeom>
          <a:noFill/>
        </p:spPr>
      </p:pic>
      <p:pic>
        <p:nvPicPr>
          <p:cNvPr id="1033" name="Picture 9" descr="C:\Users\Minh Yen\Desktop\download (17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2133600"/>
            <a:ext cx="1962150" cy="2324100"/>
          </a:xfrm>
          <a:prstGeom prst="rect">
            <a:avLst/>
          </a:prstGeom>
          <a:noFill/>
        </p:spPr>
      </p:pic>
      <p:pic>
        <p:nvPicPr>
          <p:cNvPr id="1034" name="Picture 10" descr="C:\Users\Minh Yen\Desktop\downloa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1" y="2057400"/>
            <a:ext cx="1752600" cy="2209800"/>
          </a:xfrm>
          <a:prstGeom prst="rect">
            <a:avLst/>
          </a:prstGeom>
          <a:noFill/>
        </p:spPr>
      </p:pic>
      <p:pic>
        <p:nvPicPr>
          <p:cNvPr id="1035" name="Picture 11" descr="C:\Users\Minh Yen\Desktop\download (18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2057400"/>
            <a:ext cx="1828800" cy="2209800"/>
          </a:xfrm>
          <a:prstGeom prst="rect">
            <a:avLst/>
          </a:prstGeom>
          <a:noFill/>
        </p:spPr>
      </p:pic>
      <p:pic>
        <p:nvPicPr>
          <p:cNvPr id="1036" name="Picture 12" descr="C:\Users\Minh Yen\Desktop\download (10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15200" y="2057400"/>
            <a:ext cx="1828800" cy="2438400"/>
          </a:xfrm>
          <a:prstGeom prst="rect">
            <a:avLst/>
          </a:prstGeom>
          <a:noFill/>
        </p:spPr>
      </p:pic>
      <p:pic>
        <p:nvPicPr>
          <p:cNvPr id="14" name="Picture 5" descr="C:\Users\Minh Yen\Desktop\download (11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4419600"/>
            <a:ext cx="2133600" cy="2438400"/>
          </a:xfrm>
          <a:prstGeom prst="rect">
            <a:avLst/>
          </a:prstGeom>
          <a:noFill/>
        </p:spPr>
      </p:pic>
      <p:pic>
        <p:nvPicPr>
          <p:cNvPr id="1037" name="Picture 13" descr="C:\Users\Minh Yen\Desktop\download (19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0" y="4524375"/>
            <a:ext cx="1447800" cy="2333625"/>
          </a:xfrm>
          <a:prstGeom prst="rect">
            <a:avLst/>
          </a:prstGeom>
          <a:noFill/>
        </p:spPr>
      </p:pic>
      <p:pic>
        <p:nvPicPr>
          <p:cNvPr id="1038" name="Picture 14" descr="C:\Users\Minh Yen\Desktop\download (1)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57600" y="4505325"/>
            <a:ext cx="1943100" cy="2352675"/>
          </a:xfrm>
          <a:prstGeom prst="rect">
            <a:avLst/>
          </a:prstGeom>
          <a:noFill/>
        </p:spPr>
      </p:pic>
      <p:pic>
        <p:nvPicPr>
          <p:cNvPr id="17" name="Picture 2" descr="C:\Users\Minh Yen\Desktop\images (2)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0" y="4495800"/>
            <a:ext cx="1676400" cy="2143125"/>
          </a:xfrm>
          <a:prstGeom prst="rect">
            <a:avLst/>
          </a:prstGeom>
          <a:noFill/>
        </p:spPr>
      </p:pic>
      <p:pic>
        <p:nvPicPr>
          <p:cNvPr id="18" name="Picture 3" descr="C:\Users\Minh Yen\Desktop\download (1)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239000" y="4810125"/>
            <a:ext cx="190500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 Look, listen and repeat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inh Yen\Downloads\12166501_1146867032009226_447124201_n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1143000"/>
            <a:ext cx="9144000" cy="5714999"/>
          </a:xfrm>
          <a:prstGeom prst="rect">
            <a:avLst/>
          </a:prstGeom>
          <a:noFill/>
        </p:spPr>
      </p:pic>
      <p:pic>
        <p:nvPicPr>
          <p:cNvPr id="9" name="1a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533400" y="1295400"/>
            <a:ext cx="304800" cy="304800"/>
          </a:xfrm>
          <a:prstGeom prst="rect">
            <a:avLst/>
          </a:prstGeom>
        </p:spPr>
      </p:pic>
      <p:pic>
        <p:nvPicPr>
          <p:cNvPr id="10" name="1a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381000" y="5029200"/>
            <a:ext cx="304800" cy="304800"/>
          </a:xfrm>
          <a:prstGeom prst="rect">
            <a:avLst/>
          </a:prstGeom>
        </p:spPr>
      </p:pic>
      <p:pic>
        <p:nvPicPr>
          <p:cNvPr id="11" name="1b1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4419600" y="1524000"/>
            <a:ext cx="304800" cy="304800"/>
          </a:xfrm>
          <a:prstGeom prst="rect">
            <a:avLst/>
          </a:prstGeom>
        </p:spPr>
      </p:pic>
      <p:pic>
        <p:nvPicPr>
          <p:cNvPr id="13" name="1c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/>
          <a:stretch>
            <a:fillRect/>
          </a:stretch>
        </p:blipFill>
        <p:spPr>
          <a:xfrm>
            <a:off x="7086600" y="1676400"/>
            <a:ext cx="304800" cy="304800"/>
          </a:xfrm>
          <a:prstGeom prst="rect">
            <a:avLst/>
          </a:prstGeom>
        </p:spPr>
      </p:pic>
      <p:pic>
        <p:nvPicPr>
          <p:cNvPr id="14" name="1b2.wm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2"/>
          <a:stretch>
            <a:fillRect/>
          </a:stretch>
        </p:blipFill>
        <p:spPr>
          <a:xfrm>
            <a:off x="4876800" y="426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1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4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1. Look, listen and repeat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4800" dirty="0" smtClean="0"/>
              <a:t>* </a:t>
            </a:r>
            <a:r>
              <a:rPr lang="en-US" sz="4800" b="1" u="sng" dirty="0" smtClean="0"/>
              <a:t>Model:</a:t>
            </a:r>
          </a:p>
          <a:p>
            <a:pPr algn="ctr"/>
            <a:r>
              <a:rPr lang="en-US" sz="4200" dirty="0" smtClean="0"/>
              <a:t>Can you </a:t>
            </a:r>
            <a:r>
              <a:rPr lang="en-US" sz="4200" dirty="0" smtClean="0">
                <a:solidFill>
                  <a:srgbClr val="FF0000"/>
                </a:solidFill>
              </a:rPr>
              <a:t>play volleyball</a:t>
            </a:r>
            <a:r>
              <a:rPr lang="en-US" sz="4200" dirty="0" smtClean="0"/>
              <a:t>?</a:t>
            </a:r>
          </a:p>
          <a:p>
            <a:pPr algn="ctr">
              <a:buNone/>
            </a:pPr>
            <a:r>
              <a:rPr lang="en-US" sz="4200" dirty="0" smtClean="0"/>
              <a:t>Yes, I can</a:t>
            </a:r>
          </a:p>
          <a:p>
            <a:pPr algn="ctr">
              <a:buNone/>
            </a:pPr>
            <a:r>
              <a:rPr lang="en-US" sz="4200" dirty="0" smtClean="0"/>
              <a:t>No, I can’t</a:t>
            </a:r>
          </a:p>
          <a:p>
            <a:r>
              <a:rPr lang="en-US" b="1" dirty="0" smtClean="0"/>
              <a:t>1. Meaning</a:t>
            </a:r>
            <a:r>
              <a:rPr lang="en-US" dirty="0" smtClean="0"/>
              <a:t>: </a:t>
            </a:r>
            <a:r>
              <a:rPr lang="en-US" i="1" dirty="0" err="1" smtClean="0"/>
              <a:t>Bạn</a:t>
            </a:r>
            <a:r>
              <a:rPr lang="en-US" i="1" dirty="0" smtClean="0"/>
              <a:t> </a:t>
            </a:r>
            <a:r>
              <a:rPr lang="en-US" i="1" dirty="0" err="1" smtClean="0"/>
              <a:t>có</a:t>
            </a:r>
            <a:r>
              <a:rPr lang="en-US" i="1" dirty="0" smtClean="0"/>
              <a:t> </a:t>
            </a:r>
            <a:r>
              <a:rPr lang="en-US" i="1" dirty="0" err="1" smtClean="0"/>
              <a:t>thể</a:t>
            </a:r>
            <a:r>
              <a:rPr lang="en-US" i="1" dirty="0" smtClean="0"/>
              <a:t> </a:t>
            </a:r>
            <a:r>
              <a:rPr lang="en-US" i="1" dirty="0" err="1" smtClean="0"/>
              <a:t>chơi</a:t>
            </a:r>
            <a:r>
              <a:rPr lang="en-US" i="1" dirty="0" smtClean="0"/>
              <a:t> </a:t>
            </a:r>
            <a:r>
              <a:rPr lang="en-US" i="1" dirty="0" err="1" smtClean="0"/>
              <a:t>bóng</a:t>
            </a:r>
            <a:r>
              <a:rPr lang="en-US" i="1" dirty="0" smtClean="0"/>
              <a:t> </a:t>
            </a:r>
            <a:r>
              <a:rPr lang="en-US" i="1" dirty="0" err="1" smtClean="0"/>
              <a:t>chuyền</a:t>
            </a:r>
            <a:r>
              <a:rPr lang="en-US" i="1" dirty="0" smtClean="0"/>
              <a:t> </a:t>
            </a:r>
            <a:r>
              <a:rPr lang="en-US" i="1" dirty="0" err="1" smtClean="0"/>
              <a:t>được</a:t>
            </a:r>
            <a:r>
              <a:rPr lang="en-US" i="1" dirty="0" smtClean="0"/>
              <a:t> </a:t>
            </a:r>
            <a:r>
              <a:rPr lang="en-US" i="1" dirty="0" err="1" smtClean="0"/>
              <a:t>không</a:t>
            </a:r>
            <a:r>
              <a:rPr lang="en-US" i="1" dirty="0" smtClean="0"/>
              <a:t>?</a:t>
            </a:r>
          </a:p>
          <a:p>
            <a:pPr>
              <a:buNone/>
            </a:pPr>
            <a:r>
              <a:rPr lang="en-US" i="1" dirty="0" smtClean="0"/>
              <a:t>                         </a:t>
            </a:r>
            <a:r>
              <a:rPr lang="en-US" i="1" dirty="0" err="1" smtClean="0"/>
              <a:t>Có</a:t>
            </a:r>
            <a:r>
              <a:rPr lang="en-US" i="1" dirty="0" smtClean="0"/>
              <a:t>, </a:t>
            </a:r>
            <a:r>
              <a:rPr lang="en-US" i="1" dirty="0" err="1" smtClean="0"/>
              <a:t>tôi</a:t>
            </a:r>
            <a:r>
              <a:rPr lang="en-US" i="1" dirty="0" smtClean="0"/>
              <a:t> </a:t>
            </a:r>
            <a:r>
              <a:rPr lang="en-US" i="1" dirty="0" err="1" smtClean="0"/>
              <a:t>có</a:t>
            </a:r>
            <a:r>
              <a:rPr lang="en-US" i="1" dirty="0" smtClean="0"/>
              <a:t> </a:t>
            </a:r>
            <a:r>
              <a:rPr lang="en-US" i="1" dirty="0" err="1" smtClean="0"/>
              <a:t>thể</a:t>
            </a:r>
            <a:r>
              <a:rPr lang="en-US" i="1" dirty="0" smtClean="0"/>
              <a:t>./ </a:t>
            </a:r>
            <a:r>
              <a:rPr lang="en-US" i="1" dirty="0" err="1" smtClean="0"/>
              <a:t>Không</a:t>
            </a:r>
            <a:r>
              <a:rPr lang="en-US" i="1" dirty="0" smtClean="0"/>
              <a:t>, </a:t>
            </a:r>
            <a:r>
              <a:rPr lang="en-US" i="1" dirty="0" err="1" smtClean="0"/>
              <a:t>tôi</a:t>
            </a:r>
            <a:r>
              <a:rPr lang="en-US" i="1" dirty="0" smtClean="0"/>
              <a:t> </a:t>
            </a:r>
            <a:r>
              <a:rPr lang="en-US" i="1" dirty="0" err="1" smtClean="0"/>
              <a:t>không</a:t>
            </a:r>
            <a:r>
              <a:rPr lang="en-US" i="1" dirty="0" smtClean="0"/>
              <a:t> </a:t>
            </a:r>
            <a:r>
              <a:rPr lang="en-US" i="1" dirty="0" err="1" smtClean="0"/>
              <a:t>thể</a:t>
            </a:r>
            <a:r>
              <a:rPr lang="en-US" i="1" dirty="0" smtClean="0"/>
              <a:t>.</a:t>
            </a:r>
          </a:p>
          <a:p>
            <a:r>
              <a:rPr lang="en-US" b="1" dirty="0" smtClean="0"/>
              <a:t>2. Usage: </a:t>
            </a:r>
            <a:r>
              <a:rPr lang="en-US" i="1" dirty="0" err="1" smtClean="0"/>
              <a:t>Mẫu</a:t>
            </a:r>
            <a:r>
              <a:rPr lang="en-US" i="1" dirty="0" smtClean="0"/>
              <a:t> </a:t>
            </a:r>
            <a:r>
              <a:rPr lang="en-US" i="1" dirty="0" err="1" smtClean="0"/>
              <a:t>câu</a:t>
            </a:r>
            <a:r>
              <a:rPr lang="en-US" i="1" dirty="0" smtClean="0"/>
              <a:t> </a:t>
            </a:r>
            <a:r>
              <a:rPr lang="en-US" i="1" dirty="0" err="1" smtClean="0"/>
              <a:t>dùng</a:t>
            </a:r>
            <a:r>
              <a:rPr lang="en-US" i="1" dirty="0" smtClean="0"/>
              <a:t> </a:t>
            </a:r>
            <a:r>
              <a:rPr lang="en-US" i="1" dirty="0" err="1" smtClean="0"/>
              <a:t>để</a:t>
            </a:r>
            <a:r>
              <a:rPr lang="en-US" i="1" dirty="0" smtClean="0"/>
              <a:t> </a:t>
            </a:r>
            <a:r>
              <a:rPr lang="en-US" i="1" dirty="0" err="1" smtClean="0"/>
              <a:t>hỏi</a:t>
            </a:r>
            <a:r>
              <a:rPr lang="en-US" i="1" dirty="0" smtClean="0"/>
              <a:t> </a:t>
            </a:r>
            <a:r>
              <a:rPr lang="en-US" i="1" dirty="0" err="1" smtClean="0"/>
              <a:t>xem</a:t>
            </a:r>
            <a:r>
              <a:rPr lang="en-US" i="1" dirty="0" smtClean="0"/>
              <a:t> </a:t>
            </a:r>
            <a:r>
              <a:rPr lang="en-US" i="1" dirty="0" err="1" smtClean="0"/>
              <a:t>người</a:t>
            </a:r>
            <a:r>
              <a:rPr lang="en-US" i="1" dirty="0" smtClean="0"/>
              <a:t> </a:t>
            </a:r>
            <a:r>
              <a:rPr lang="en-US" i="1" dirty="0" err="1" smtClean="0"/>
              <a:t>đối</a:t>
            </a:r>
            <a:r>
              <a:rPr lang="en-US" i="1" dirty="0" smtClean="0"/>
              <a:t> </a:t>
            </a:r>
            <a:r>
              <a:rPr lang="en-US" i="1" dirty="0" err="1" smtClean="0"/>
              <a:t>diện</a:t>
            </a:r>
            <a:r>
              <a:rPr lang="en-US" i="1" dirty="0" smtClean="0"/>
              <a:t> </a:t>
            </a:r>
            <a:r>
              <a:rPr lang="en-US" i="1" dirty="0" err="1" smtClean="0"/>
              <a:t>có</a:t>
            </a:r>
            <a:r>
              <a:rPr lang="en-US" i="1" dirty="0" smtClean="0"/>
              <a:t>    </a:t>
            </a:r>
            <a:r>
              <a:rPr lang="en-US" i="1" dirty="0" err="1" smtClean="0"/>
              <a:t>thể</a:t>
            </a:r>
            <a:r>
              <a:rPr lang="en-US" i="1" dirty="0" smtClean="0"/>
              <a:t> </a:t>
            </a:r>
            <a:r>
              <a:rPr lang="en-US" i="1" dirty="0" err="1" smtClean="0"/>
              <a:t>làm</a:t>
            </a:r>
            <a:r>
              <a:rPr lang="en-US" i="1" dirty="0" smtClean="0"/>
              <a:t> </a:t>
            </a:r>
            <a:r>
              <a:rPr lang="en-US" i="1" dirty="0" err="1" smtClean="0"/>
              <a:t>gì</a:t>
            </a:r>
            <a:r>
              <a:rPr lang="en-US" i="1" dirty="0"/>
              <a:t> </a:t>
            </a:r>
            <a:r>
              <a:rPr lang="en-US" i="1" dirty="0" err="1" smtClean="0"/>
              <a:t>và</a:t>
            </a:r>
            <a:r>
              <a:rPr lang="en-US" i="1" dirty="0" smtClean="0"/>
              <a:t> </a:t>
            </a:r>
            <a:r>
              <a:rPr lang="en-US" i="1" dirty="0" err="1" smtClean="0"/>
              <a:t>trả</a:t>
            </a:r>
            <a:r>
              <a:rPr lang="en-US" i="1" dirty="0" smtClean="0"/>
              <a:t> </a:t>
            </a:r>
            <a:r>
              <a:rPr lang="en-US" i="1" dirty="0" err="1" smtClean="0"/>
              <a:t>lời</a:t>
            </a:r>
            <a:endParaRPr lang="en-US" i="1" dirty="0" smtClean="0"/>
          </a:p>
          <a:p>
            <a:r>
              <a:rPr lang="en-US" b="1" dirty="0" smtClean="0"/>
              <a:t>3. Note: </a:t>
            </a:r>
            <a:r>
              <a:rPr lang="en-US" i="1" dirty="0" smtClean="0"/>
              <a:t>can’t = can not</a:t>
            </a:r>
            <a:endParaRPr lang="en-US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Point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say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Point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say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Minh Yen\Desktop\download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1295400" cy="1295400"/>
          </a:xfrm>
          <a:prstGeom prst="rect">
            <a:avLst/>
          </a:prstGeom>
          <a:noFill/>
        </p:spPr>
      </p:pic>
      <p:pic>
        <p:nvPicPr>
          <p:cNvPr id="2051" name="Picture 3" descr="C:\Users\Minh Yen\Desktop\download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447800"/>
            <a:ext cx="1295400" cy="1943100"/>
          </a:xfrm>
          <a:prstGeom prst="rect">
            <a:avLst/>
          </a:prstGeom>
          <a:noFill/>
        </p:spPr>
      </p:pic>
      <p:pic>
        <p:nvPicPr>
          <p:cNvPr id="2052" name="Picture 4" descr="C:\Users\Minh Yen\Desktop\download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057400"/>
            <a:ext cx="1971675" cy="2095500"/>
          </a:xfrm>
          <a:prstGeom prst="rect">
            <a:avLst/>
          </a:prstGeom>
          <a:noFill/>
        </p:spPr>
      </p:pic>
      <p:pic>
        <p:nvPicPr>
          <p:cNvPr id="2053" name="Picture 5" descr="C:\Users\Minh Yen\Desktop\download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905000"/>
            <a:ext cx="1762125" cy="2209800"/>
          </a:xfrm>
          <a:prstGeom prst="rect">
            <a:avLst/>
          </a:prstGeom>
          <a:noFill/>
        </p:spPr>
      </p:pic>
      <p:pic>
        <p:nvPicPr>
          <p:cNvPr id="2054" name="Picture 6" descr="C:\Users\Minh Yen\Desktop\download (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4191000"/>
            <a:ext cx="1905000" cy="2057400"/>
          </a:xfrm>
          <a:prstGeom prst="rect">
            <a:avLst/>
          </a:prstGeom>
          <a:noFill/>
        </p:spPr>
      </p:pic>
      <p:pic>
        <p:nvPicPr>
          <p:cNvPr id="2055" name="Picture 7" descr="C:\Users\Minh Yen\Desktop\download (1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4267200"/>
            <a:ext cx="1762125" cy="1981200"/>
          </a:xfrm>
          <a:prstGeom prst="rect">
            <a:avLst/>
          </a:prstGeom>
          <a:noFill/>
        </p:spPr>
      </p:pic>
      <p:sp>
        <p:nvSpPr>
          <p:cNvPr id="11" name="Cloud Callout 10"/>
          <p:cNvSpPr/>
          <p:nvPr/>
        </p:nvSpPr>
        <p:spPr>
          <a:xfrm>
            <a:off x="990600" y="990600"/>
            <a:ext cx="4038600" cy="914400"/>
          </a:xfrm>
          <a:prstGeom prst="cloudCallout">
            <a:avLst>
              <a:gd name="adj1" fmla="val -39780"/>
              <a:gd name="adj2" fmla="val 11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loud Callout 11"/>
          <p:cNvSpPr/>
          <p:nvPr/>
        </p:nvSpPr>
        <p:spPr>
          <a:xfrm>
            <a:off x="5715000" y="762000"/>
            <a:ext cx="2362200" cy="838200"/>
          </a:xfrm>
          <a:prstGeom prst="cloudCallout">
            <a:avLst>
              <a:gd name="adj1" fmla="val 60819"/>
              <a:gd name="adj2" fmla="val 78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Yes, I can</a:t>
            </a:r>
          </a:p>
          <a:p>
            <a:pPr algn="ctr"/>
            <a:r>
              <a:rPr lang="en-US" sz="2000" dirty="0" smtClean="0"/>
              <a:t>No, I can’t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1219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you</a:t>
            </a:r>
            <a:endParaRPr lang="en-US" sz="2400" dirty="0"/>
          </a:p>
        </p:txBody>
      </p:sp>
      <p:sp>
        <p:nvSpPr>
          <p:cNvPr id="17" name="Flowchart: Process 16"/>
          <p:cNvSpPr/>
          <p:nvPr/>
        </p:nvSpPr>
        <p:spPr>
          <a:xfrm>
            <a:off x="0" y="3886200"/>
            <a:ext cx="28194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a. Play table tennis</a:t>
            </a:r>
            <a:endParaRPr lang="en-US" sz="2400" dirty="0"/>
          </a:p>
        </p:txBody>
      </p:sp>
      <p:sp>
        <p:nvSpPr>
          <p:cNvPr id="18" name="Flowchart: Process 17"/>
          <p:cNvSpPr/>
          <p:nvPr/>
        </p:nvSpPr>
        <p:spPr>
          <a:xfrm>
            <a:off x="0" y="5791200"/>
            <a:ext cx="28194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c. Play the piano</a:t>
            </a:r>
            <a:endParaRPr lang="en-US" sz="2400" dirty="0"/>
          </a:p>
        </p:txBody>
      </p:sp>
      <p:sp>
        <p:nvSpPr>
          <p:cNvPr id="19" name="Flowchart: Process 18"/>
          <p:cNvSpPr/>
          <p:nvPr/>
        </p:nvSpPr>
        <p:spPr>
          <a:xfrm>
            <a:off x="6324600" y="3886200"/>
            <a:ext cx="28194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b. Play volleyball</a:t>
            </a:r>
            <a:endParaRPr lang="en-US" sz="2400" dirty="0"/>
          </a:p>
        </p:txBody>
      </p:sp>
      <p:sp>
        <p:nvSpPr>
          <p:cNvPr id="20" name="Flowchart: Process 19"/>
          <p:cNvSpPr/>
          <p:nvPr/>
        </p:nvSpPr>
        <p:spPr>
          <a:xfrm>
            <a:off x="6324600" y="5867400"/>
            <a:ext cx="28194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d. Play the guitar</a:t>
            </a:r>
            <a:endParaRPr lang="en-US" sz="2400" dirty="0"/>
          </a:p>
        </p:txBody>
      </p:sp>
      <p:pic>
        <p:nvPicPr>
          <p:cNvPr id="1026" name="Picture 2" descr="C:\Users\Minh Yen\Desktop\download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Minh Yen\Desktop\download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Minh Yen\Desktop\download (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9" name="Picture 5" descr="C:\Users\Minh Yen\Desktop\download (1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21" name="Picture 5" descr="C:\Users\Minh Yen\Desktop\download (1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4 -0.0555 L 0.19306 -0.388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06 -0.38852 L 0.01806 -4.95837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61 -0.0333 L -0.50694 -0.3774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861 -0.38852 L -0.01528 -4.95837E-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8486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1085127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Can you….?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Name: </a:t>
                      </a:r>
                      <a:endParaRPr lang="en-US" sz="4000" dirty="0"/>
                    </a:p>
                  </a:txBody>
                  <a:tcPr/>
                </a:tc>
              </a:tr>
              <a:tr h="723418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Play table tennis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02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Play volleyball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70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Play the piano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561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Play the guitar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Let’s talk</a:t>
            </a:r>
          </a:p>
        </p:txBody>
      </p:sp>
      <p:sp>
        <p:nvSpPr>
          <p:cNvPr id="12" name="Freeform 11"/>
          <p:cNvSpPr/>
          <p:nvPr/>
        </p:nvSpPr>
        <p:spPr>
          <a:xfrm>
            <a:off x="6096000" y="2667000"/>
            <a:ext cx="502921" cy="711591"/>
          </a:xfrm>
          <a:custGeom>
            <a:avLst/>
            <a:gdLst>
              <a:gd name="connsiteX0" fmla="*/ 0 w 731521"/>
              <a:gd name="connsiteY0" fmla="*/ 264942 h 576776"/>
              <a:gd name="connsiteX1" fmla="*/ 351693 w 731521"/>
              <a:gd name="connsiteY1" fmla="*/ 546296 h 576776"/>
              <a:gd name="connsiteX2" fmla="*/ 675250 w 731521"/>
              <a:gd name="connsiteY2" fmla="*/ 82062 h 576776"/>
              <a:gd name="connsiteX3" fmla="*/ 689317 w 731521"/>
              <a:gd name="connsiteY3" fmla="*/ 53926 h 576776"/>
              <a:gd name="connsiteX4" fmla="*/ 689317 w 731521"/>
              <a:gd name="connsiteY4" fmla="*/ 39859 h 576776"/>
              <a:gd name="connsiteX5" fmla="*/ 703385 w 731521"/>
              <a:gd name="connsiteY5" fmla="*/ 39859 h 576776"/>
              <a:gd name="connsiteX6" fmla="*/ 703385 w 731521"/>
              <a:gd name="connsiteY6" fmla="*/ 25791 h 5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521" h="576776">
                <a:moveTo>
                  <a:pt x="0" y="264942"/>
                </a:moveTo>
                <a:cubicBezTo>
                  <a:pt x="119575" y="420859"/>
                  <a:pt x="239151" y="576776"/>
                  <a:pt x="351693" y="546296"/>
                </a:cubicBezTo>
                <a:cubicBezTo>
                  <a:pt x="464235" y="515816"/>
                  <a:pt x="618979" y="164124"/>
                  <a:pt x="675250" y="82062"/>
                </a:cubicBezTo>
                <a:cubicBezTo>
                  <a:pt x="731521" y="0"/>
                  <a:pt x="686973" y="60960"/>
                  <a:pt x="689317" y="53926"/>
                </a:cubicBezTo>
                <a:cubicBezTo>
                  <a:pt x="691661" y="46892"/>
                  <a:pt x="686972" y="42203"/>
                  <a:pt x="689317" y="39859"/>
                </a:cubicBezTo>
                <a:cubicBezTo>
                  <a:pt x="691662" y="37515"/>
                  <a:pt x="701040" y="42204"/>
                  <a:pt x="703385" y="39859"/>
                </a:cubicBezTo>
                <a:lnTo>
                  <a:pt x="703385" y="25791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5943600" y="3505200"/>
            <a:ext cx="762000" cy="609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981700" y="3543300"/>
            <a:ext cx="7620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5710</TotalTime>
  <Words>252</Words>
  <Application>Microsoft Office PowerPoint</Application>
  <PresentationFormat>On-screen Show (4:3)</PresentationFormat>
  <Paragraphs>82</Paragraphs>
  <Slides>17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WELLCOME TO OUR CLASS</vt:lpstr>
      <vt:lpstr>Slide 2</vt:lpstr>
      <vt:lpstr>Warm up</vt:lpstr>
      <vt:lpstr>Slide 4</vt:lpstr>
      <vt:lpstr>Slide 5</vt:lpstr>
      <vt:lpstr>1. Look, listen and repeat</vt:lpstr>
      <vt:lpstr>1. Look, listen and repeat</vt:lpstr>
      <vt:lpstr>2. Point and say</vt:lpstr>
      <vt:lpstr>3. Let’s talk</vt:lpstr>
      <vt:lpstr>Slide 10</vt:lpstr>
      <vt:lpstr>Listen and number</vt:lpstr>
      <vt:lpstr>Game</vt:lpstr>
      <vt:lpstr>Can you…..? </vt:lpstr>
      <vt:lpstr>Can he/She….?</vt:lpstr>
      <vt:lpstr>Homework</vt:lpstr>
      <vt:lpstr>Slide 16</vt:lpstr>
      <vt:lpstr>Warm up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Minh Thang Computer</cp:lastModifiedBy>
  <cp:revision>189</cp:revision>
  <dcterms:created xsi:type="dcterms:W3CDTF">2013-08-21T19:17:07Z</dcterms:created>
  <dcterms:modified xsi:type="dcterms:W3CDTF">2016-10-13T01:42:19Z</dcterms:modified>
</cp:coreProperties>
</file>